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E7686F-D474-48BA-9B8A-94F3C0D1B37A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C45137A-AFC5-43AD-8D48-A7FF77FF8097}" type="slidenum">
              <a:rPr lang="en-NZ" smtClean="0"/>
              <a:t>‹#›</a:t>
            </a:fld>
            <a:endParaRPr lang="en-NZ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Clarksons\Downloads\Florence%20%20%20The%20Machine%20vs%20Calvin%20Harris%20-%20Spectrum%20(Say%20My%20Name)-%5bwww_flvto_com%5d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2012 London Olympics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ARCHERY</a:t>
            </a:r>
            <a:endParaRPr lang="en-NZ" dirty="0"/>
          </a:p>
        </p:txBody>
      </p:sp>
      <p:pic>
        <p:nvPicPr>
          <p:cNvPr id="35842" name="Picture 2" descr="http://www.london2012.com/imgml/mascot/sports/160x139/archer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21026"/>
            <a:ext cx="3419872" cy="2971016"/>
          </a:xfrm>
          <a:prstGeom prst="rect">
            <a:avLst/>
          </a:prstGeom>
          <a:noFill/>
        </p:spPr>
      </p:pic>
      <p:pic>
        <p:nvPicPr>
          <p:cNvPr id="35844" name="Picture 4" descr="Arrows in a target during the Archery Ranking Round on the Opening Day of the London 2012 Olympic Games&gt; at Lord's Cricket Ground on July 27, 2012 in London, England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077072"/>
            <a:ext cx="2808312" cy="1867481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 flipH="1">
            <a:off x="3347864" y="4653136"/>
            <a:ext cx="14401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Up Arrow 7"/>
          <p:cNvSpPr/>
          <p:nvPr/>
        </p:nvSpPr>
        <p:spPr>
          <a:xfrm rot="5400000">
            <a:off x="4716016" y="4581128"/>
            <a:ext cx="324036" cy="1800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755576" y="90872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Find Out where the arrow goes!</a:t>
            </a:r>
            <a:endParaRPr lang="en-NZ" dirty="0"/>
          </a:p>
        </p:txBody>
      </p:sp>
      <p:pic>
        <p:nvPicPr>
          <p:cNvPr id="12" name="Florence   The Machine vs Calvin Harris - Spectrum (Say My Name)-[www_flvto_co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441450" y="117316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524000"/>
            <a:ext cx="8496944" cy="4572000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	</a:t>
            </a:r>
          </a:p>
          <a:p>
            <a:pPr>
              <a:buNone/>
            </a:pPr>
            <a:r>
              <a:rPr lang="en-NZ" dirty="0" smtClean="0"/>
              <a:t>	</a:t>
            </a:r>
            <a:r>
              <a:rPr lang="en-NZ" dirty="0" smtClean="0"/>
              <a:t>Spears </a:t>
            </a:r>
            <a:r>
              <a:rPr lang="en-NZ" dirty="0" smtClean="0"/>
              <a:t>were thought to be more efficient than bows but</a:t>
            </a:r>
          </a:p>
          <a:p>
            <a:pPr>
              <a:buNone/>
            </a:pPr>
            <a:r>
              <a:rPr lang="en-NZ" dirty="0" smtClean="0"/>
              <a:t>	were </a:t>
            </a:r>
            <a:r>
              <a:rPr lang="en-NZ" dirty="0" smtClean="0"/>
              <a:t>eventually replaced the </a:t>
            </a:r>
            <a:r>
              <a:rPr lang="en-NZ" dirty="0" smtClean="0"/>
              <a:t>traditional bow &amp; arrow </a:t>
            </a:r>
            <a:r>
              <a:rPr lang="en-NZ" dirty="0" smtClean="0"/>
              <a:t>as </a:t>
            </a:r>
            <a:r>
              <a:rPr lang="en-NZ" dirty="0" smtClean="0"/>
              <a:t>the predominant </a:t>
            </a:r>
            <a:r>
              <a:rPr lang="en-NZ" dirty="0" smtClean="0"/>
              <a:t>means for </a:t>
            </a:r>
            <a:r>
              <a:rPr lang="en-NZ" dirty="0" smtClean="0"/>
              <a:t>launching </a:t>
            </a:r>
            <a:r>
              <a:rPr lang="en-NZ" dirty="0" smtClean="0"/>
              <a:t>shafted </a:t>
            </a:r>
            <a:r>
              <a:rPr lang="en-NZ" dirty="0" smtClean="0"/>
              <a:t>projectiles</a:t>
            </a:r>
            <a:r>
              <a:rPr lang="en-NZ" dirty="0" smtClean="0"/>
              <a:t>, on every continent except Australia, though spear-throwers persisted alongside the bow in parts of </a:t>
            </a:r>
            <a:r>
              <a:rPr lang="en-NZ" dirty="0" smtClean="0"/>
              <a:t>the Americas</a:t>
            </a:r>
            <a:r>
              <a:rPr lang="en-NZ" dirty="0" smtClean="0"/>
              <a:t>, notably Mexico.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Archery History</a:t>
            </a:r>
            <a:endParaRPr lang="en-NZ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292080" y="836712"/>
            <a:ext cx="1944216" cy="936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191072" cy="1066800"/>
          </a:xfrm>
        </p:spPr>
        <p:txBody>
          <a:bodyPr/>
          <a:lstStyle/>
          <a:p>
            <a:r>
              <a:rPr lang="en-NZ" dirty="0" smtClean="0"/>
              <a:t>DIFFERENT BOWS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Bows have changed over  the years a lot they used to be simple bows and arrows now “Bow &amp; Arrow” is now “Extremely Complicated Bow And Magical Arrows” even a baby could get a bulls eye! The Hunger Games is a good example of a simple bow and arrow.</a:t>
            </a:r>
          </a:p>
        </p:txBody>
      </p:sp>
      <p:pic>
        <p:nvPicPr>
          <p:cNvPr id="38914" name="Picture 2" descr="http://upload.wikimedia.org/wikipedia/commons/thumb/0/04/Master_Heon_Kim.jpg/220px-Master_Heon_Ki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418" r="9418"/>
          <a:stretch>
            <a:fillRect/>
          </a:stretch>
        </p:blipFill>
        <p:spPr bwMode="auto">
          <a:xfrm>
            <a:off x="467544" y="548680"/>
            <a:ext cx="3271301" cy="3022848"/>
          </a:xfrm>
          <a:prstGeom prst="rect">
            <a:avLst/>
          </a:prstGeom>
          <a:noFill/>
        </p:spPr>
      </p:pic>
      <p:pic>
        <p:nvPicPr>
          <p:cNvPr id="38916" name="Picture 4" descr="http://www.hgfiresidechat.com/wp-content/uploads/2012/07/South-Korea-Arch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645024"/>
            <a:ext cx="4210050" cy="2857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11960" y="12687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BEFORE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429309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AFTER</a:t>
            </a:r>
            <a:endParaRPr lang="en-NZ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292080" y="764704"/>
            <a:ext cx="720080" cy="1368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SIMPLE BOW &amp; ARROW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Hunger Games</a:t>
            </a:r>
            <a:endParaRPr lang="en-NZ" dirty="0"/>
          </a:p>
        </p:txBody>
      </p:sp>
      <p:pic>
        <p:nvPicPr>
          <p:cNvPr id="44034" name="Picture 2" descr="http://www.hungergamestrilogy.net/wp-content/uploads/2011/06/Katniss-Silver-Bow-and-Arrow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924944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TABLE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2746648" cy="4611216"/>
          </a:xfrm>
        </p:spPr>
        <p:txBody>
          <a:bodyPr/>
          <a:lstStyle/>
          <a:p>
            <a:r>
              <a:rPr lang="en-NZ" dirty="0" smtClean="0"/>
              <a:t>2</a:t>
            </a:r>
          </a:p>
          <a:p>
            <a:r>
              <a:rPr lang="en-NZ" dirty="0" smtClean="0"/>
              <a:t>Italy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3848" y="1484784"/>
            <a:ext cx="2808312" cy="4608512"/>
          </a:xfrm>
        </p:spPr>
        <p:txBody>
          <a:bodyPr/>
          <a:lstStyle/>
          <a:p>
            <a:r>
              <a:rPr lang="en-NZ" dirty="0" smtClean="0"/>
              <a:t>1</a:t>
            </a:r>
          </a:p>
          <a:p>
            <a:r>
              <a:rPr lang="en-NZ" dirty="0" smtClean="0"/>
              <a:t>Korea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1484784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NZ" sz="2400" b="1" dirty="0" smtClean="0"/>
              <a:t>3</a:t>
            </a:r>
          </a:p>
          <a:p>
            <a:pPr>
              <a:buFont typeface="Arial" pitchFamily="34" charset="0"/>
              <a:buChar char="•"/>
            </a:pPr>
            <a:r>
              <a:rPr lang="en-NZ" sz="2400" b="1" dirty="0" smtClean="0"/>
              <a:t>China</a:t>
            </a:r>
          </a:p>
          <a:p>
            <a:pPr>
              <a:buFont typeface="Arial" pitchFamily="34" charset="0"/>
              <a:buChar char="•"/>
            </a:pPr>
            <a:endParaRPr lang="en-NZ" b="1" dirty="0"/>
          </a:p>
        </p:txBody>
      </p:sp>
      <p:pic>
        <p:nvPicPr>
          <p:cNvPr id="40964" name="Picture 4" descr="http://i.telegraph.co.uk/multimedia/archive/02295/medals_2295883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CBB"/>
              </a:clrFrom>
              <a:clrTo>
                <a:srgbClr val="BABCBB">
                  <a:alpha val="0"/>
                </a:srgbClr>
              </a:clrTo>
            </a:clrChange>
          </a:blip>
          <a:srcRect l="23881" r="23881"/>
          <a:stretch>
            <a:fillRect/>
          </a:stretch>
        </p:blipFill>
        <p:spPr bwMode="auto">
          <a:xfrm>
            <a:off x="3491880" y="3356992"/>
            <a:ext cx="1584176" cy="1897800"/>
          </a:xfrm>
          <a:prstGeom prst="rect">
            <a:avLst/>
          </a:prstGeom>
          <a:noFill/>
        </p:spPr>
      </p:pic>
      <p:pic>
        <p:nvPicPr>
          <p:cNvPr id="40966" name="Picture 6" descr="http://www.azgem.com/images/olympic-silver-medal-summer-20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5000" t="7525" r="5000" b="2173"/>
          <a:stretch>
            <a:fillRect/>
          </a:stretch>
        </p:blipFill>
        <p:spPr bwMode="auto">
          <a:xfrm>
            <a:off x="611560" y="3356992"/>
            <a:ext cx="1296144" cy="1728192"/>
          </a:xfrm>
          <a:prstGeom prst="rect">
            <a:avLst/>
          </a:prstGeom>
          <a:noFill/>
        </p:spPr>
      </p:pic>
      <p:pic>
        <p:nvPicPr>
          <p:cNvPr id="40968" name="Picture 8" descr="http://4.bp.blogspot.com/-Ui4X5EDt_M0/UCHxb8HDGSI/AAAAAAAAAOE/WKZrwSgTR0s/s1600/Bronz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19278" b="22886"/>
          <a:stretch>
            <a:fillRect/>
          </a:stretch>
        </p:blipFill>
        <p:spPr bwMode="auto">
          <a:xfrm>
            <a:off x="5940152" y="3242170"/>
            <a:ext cx="1584176" cy="1905305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 flipH="1">
            <a:off x="4788024" y="548680"/>
            <a:ext cx="72008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CONGRATULATIONS TO...</a:t>
            </a:r>
          </a:p>
          <a:p>
            <a:endParaRPr lang="en-NZ" sz="5400" dirty="0" smtClean="0"/>
          </a:p>
          <a:p>
            <a:r>
              <a:rPr lang="en-NZ" sz="5400" dirty="0" smtClean="0"/>
              <a:t>KOREA</a:t>
            </a:r>
          </a:p>
          <a:p>
            <a:endParaRPr lang="en-NZ" sz="2800" dirty="0" smtClean="0"/>
          </a:p>
          <a:p>
            <a:r>
              <a:rPr lang="en-NZ" sz="2800" dirty="0" smtClean="0"/>
              <a:t>FOR GETTING GOLD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CONGRATS</a:t>
            </a:r>
            <a:endParaRPr lang="en-NZ" dirty="0"/>
          </a:p>
        </p:txBody>
      </p:sp>
      <p:pic>
        <p:nvPicPr>
          <p:cNvPr id="41986" name="Picture 2" descr="http://t3.gstatic.com/images?q=tbn:ANd9GcTbzfTMaUTYO-sVlfD8t_3ok3P2fnuz0-HRtchbZ716ve2NeeQXjlrC6j3hG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636912"/>
            <a:ext cx="1980810" cy="1318140"/>
          </a:xfrm>
          <a:prstGeom prst="rect">
            <a:avLst/>
          </a:prstGeom>
          <a:noFill/>
        </p:spPr>
      </p:pic>
      <p:pic>
        <p:nvPicPr>
          <p:cNvPr id="5" name="Picture 2" descr="http://t3.gstatic.com/images?q=tbn:ANd9GcTbzfTMaUTYO-sVlfD8t_3ok3P2fnuz0-HRtchbZ716ve2NeeQXjlrC6j3hG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27" t="16667" r="27909" b="16667"/>
          <a:stretch>
            <a:fillRect/>
          </a:stretch>
        </p:blipFill>
        <p:spPr bwMode="auto">
          <a:xfrm>
            <a:off x="1259632" y="3068960"/>
            <a:ext cx="576064" cy="576064"/>
          </a:xfrm>
          <a:prstGeom prst="rect">
            <a:avLst/>
          </a:prstGeom>
          <a:noFill/>
        </p:spPr>
      </p:pic>
      <p:pic>
        <p:nvPicPr>
          <p:cNvPr id="41988" name="Picture 4" descr="http://gregdetisionlinesuccess.com/wp-content/uploads/2011/07/targe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4077072"/>
            <a:ext cx="936104" cy="936104"/>
          </a:xfrm>
          <a:prstGeom prst="rect">
            <a:avLst/>
          </a:prstGeom>
          <a:noFill/>
          <a:scene3d>
            <a:camera prst="perspectiveRelaxedModerately"/>
            <a:lightRig rig="threePt" dir="t"/>
          </a:scene3d>
        </p:spPr>
      </p:pic>
      <p:cxnSp>
        <p:nvCxnSpPr>
          <p:cNvPr id="8" name="Straight Arrow Connector 7"/>
          <p:cNvCxnSpPr/>
          <p:nvPr/>
        </p:nvCxnSpPr>
        <p:spPr>
          <a:xfrm flipH="1">
            <a:off x="6444208" y="2564904"/>
            <a:ext cx="144016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Sorry I have to go!!!!</a:t>
            </a:r>
          </a:p>
          <a:p>
            <a:r>
              <a:rPr lang="en-NZ" dirty="0" smtClean="0"/>
              <a:t>Talk To You Later</a:t>
            </a:r>
          </a:p>
          <a:p>
            <a:r>
              <a:rPr lang="en-NZ" dirty="0" smtClean="0"/>
              <a:t>THOMAS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BYE </a:t>
            </a:r>
            <a:r>
              <a:rPr lang="en-NZ" dirty="0" smtClean="0"/>
              <a:t>BYE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</TotalTime>
  <Words>107</Words>
  <Application>Microsoft Office PowerPoint</Application>
  <PresentationFormat>On-screen Show (4:3)</PresentationFormat>
  <Paragraphs>30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ARCHERY</vt:lpstr>
      <vt:lpstr>Archery History</vt:lpstr>
      <vt:lpstr>DIFFERENT BOWS</vt:lpstr>
      <vt:lpstr>The Hunger Games</vt:lpstr>
      <vt:lpstr>TABLE</vt:lpstr>
      <vt:lpstr>CONGRATS</vt:lpstr>
      <vt:lpstr>BYE BYE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ARCHERY</dc:title>
  <dc:creator>Clarksons</dc:creator>
  <cp:lastModifiedBy>Clarksons</cp:lastModifiedBy>
  <cp:revision>6</cp:revision>
  <dcterms:created xsi:type="dcterms:W3CDTF">2012-08-13T07:16:09Z</dcterms:created>
  <dcterms:modified xsi:type="dcterms:W3CDTF">2012-08-13T08:07:25Z</dcterms:modified>
</cp:coreProperties>
</file>